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5400675" cy="7561263"/>
  <p:notesSz cx="6881813" cy="10002838"/>
  <p:defaultTextStyle>
    <a:defPPr>
      <a:defRPr lang="it-IT"/>
    </a:defPPr>
    <a:lvl1pPr marL="0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0332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40664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10996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481328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51660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21992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592324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2962656" algn="l" defTabSz="74066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3399"/>
    <a:srgbClr val="FF66CC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38" y="504"/>
      </p:cViewPr>
      <p:guideLst>
        <p:guide orient="horz" pos="2382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500142"/>
          </a:xfrm>
          <a:prstGeom prst="rect">
            <a:avLst/>
          </a:prstGeom>
        </p:spPr>
        <p:txBody>
          <a:bodyPr vert="horz" lIns="96471" tIns="48235" rIns="96471" bIns="48235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500142"/>
          </a:xfrm>
          <a:prstGeom prst="rect">
            <a:avLst/>
          </a:prstGeom>
        </p:spPr>
        <p:txBody>
          <a:bodyPr vert="horz" lIns="96471" tIns="48235" rIns="96471" bIns="48235" rtlCol="0"/>
          <a:lstStyle>
            <a:lvl1pPr algn="r">
              <a:defRPr sz="1300"/>
            </a:lvl1pPr>
          </a:lstStyle>
          <a:p>
            <a:fld id="{35188ABD-BC37-4DF6-A02A-EED066F3AB55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01850" y="750888"/>
            <a:ext cx="267811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1" tIns="48235" rIns="96471" bIns="4823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8"/>
          </a:xfrm>
          <a:prstGeom prst="rect">
            <a:avLst/>
          </a:prstGeom>
        </p:spPr>
        <p:txBody>
          <a:bodyPr vert="horz" lIns="96471" tIns="48235" rIns="96471" bIns="48235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1" tIns="48235" rIns="96471" bIns="48235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1" tIns="48235" rIns="96471" bIns="48235" rtlCol="0" anchor="b"/>
          <a:lstStyle>
            <a:lvl1pPr algn="r">
              <a:defRPr sz="1300"/>
            </a:lvl1pPr>
          </a:lstStyle>
          <a:p>
            <a:fld id="{9D87690C-2787-4DB3-A4A0-CF15E3DFA1C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70332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40664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10996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81328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51660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21992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92324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62656" algn="l" defTabSz="7406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01850" y="750888"/>
            <a:ext cx="2678113" cy="37496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690C-2787-4DB3-A4A0-CF15E3DFA1C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5051" y="2348895"/>
            <a:ext cx="4590574" cy="162077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10102" y="4284716"/>
            <a:ext cx="378047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0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0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1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92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62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2936616" y="404319"/>
            <a:ext cx="911365" cy="86009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02527" y="404319"/>
            <a:ext cx="2644081" cy="86009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616" y="4858812"/>
            <a:ext cx="4590574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6616" y="3204789"/>
            <a:ext cx="4590574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03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406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09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813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516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2199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923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6265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02526" y="2352395"/>
            <a:ext cx="1777722" cy="665286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070260" y="2352395"/>
            <a:ext cx="1777722" cy="665286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0034" y="302801"/>
            <a:ext cx="4860608" cy="1260211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70035" y="1692533"/>
            <a:ext cx="2386236" cy="70536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332" indent="0">
              <a:buNone/>
              <a:defRPr sz="1600" b="1"/>
            </a:lvl2pPr>
            <a:lvl3pPr marL="740664" indent="0">
              <a:buNone/>
              <a:defRPr sz="1500" b="1"/>
            </a:lvl3pPr>
            <a:lvl4pPr marL="1110996" indent="0">
              <a:buNone/>
              <a:defRPr sz="1300" b="1"/>
            </a:lvl4pPr>
            <a:lvl5pPr marL="1481328" indent="0">
              <a:buNone/>
              <a:defRPr sz="1300" b="1"/>
            </a:lvl5pPr>
            <a:lvl6pPr marL="1851660" indent="0">
              <a:buNone/>
              <a:defRPr sz="1300" b="1"/>
            </a:lvl6pPr>
            <a:lvl7pPr marL="2221992" indent="0">
              <a:buNone/>
              <a:defRPr sz="1300" b="1"/>
            </a:lvl7pPr>
            <a:lvl8pPr marL="2592324" indent="0">
              <a:buNone/>
              <a:defRPr sz="1300" b="1"/>
            </a:lvl8pPr>
            <a:lvl9pPr marL="2962656" indent="0">
              <a:buNone/>
              <a:defRPr sz="13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70035" y="2397901"/>
            <a:ext cx="2386236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2743469" y="1692533"/>
            <a:ext cx="2387173" cy="70536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332" indent="0">
              <a:buNone/>
              <a:defRPr sz="1600" b="1"/>
            </a:lvl2pPr>
            <a:lvl3pPr marL="740664" indent="0">
              <a:buNone/>
              <a:defRPr sz="1500" b="1"/>
            </a:lvl3pPr>
            <a:lvl4pPr marL="1110996" indent="0">
              <a:buNone/>
              <a:defRPr sz="1300" b="1"/>
            </a:lvl4pPr>
            <a:lvl5pPr marL="1481328" indent="0">
              <a:buNone/>
              <a:defRPr sz="1300" b="1"/>
            </a:lvl5pPr>
            <a:lvl6pPr marL="1851660" indent="0">
              <a:buNone/>
              <a:defRPr sz="1300" b="1"/>
            </a:lvl6pPr>
            <a:lvl7pPr marL="2221992" indent="0">
              <a:buNone/>
              <a:defRPr sz="1300" b="1"/>
            </a:lvl7pPr>
            <a:lvl8pPr marL="2592324" indent="0">
              <a:buNone/>
              <a:defRPr sz="1300" b="1"/>
            </a:lvl8pPr>
            <a:lvl9pPr marL="2962656" indent="0">
              <a:buNone/>
              <a:defRPr sz="13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743469" y="2397901"/>
            <a:ext cx="2387173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0035" y="301051"/>
            <a:ext cx="1776785" cy="128121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11514" y="301052"/>
            <a:ext cx="3019128" cy="6453328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70035" y="1582266"/>
            <a:ext cx="1776785" cy="5172114"/>
          </a:xfrm>
        </p:spPr>
        <p:txBody>
          <a:bodyPr/>
          <a:lstStyle>
            <a:lvl1pPr marL="0" indent="0">
              <a:buNone/>
              <a:defRPr sz="1100"/>
            </a:lvl1pPr>
            <a:lvl2pPr marL="370332" indent="0">
              <a:buNone/>
              <a:defRPr sz="1000"/>
            </a:lvl2pPr>
            <a:lvl3pPr marL="740664" indent="0">
              <a:buNone/>
              <a:defRPr sz="800"/>
            </a:lvl3pPr>
            <a:lvl4pPr marL="1110996" indent="0">
              <a:buNone/>
              <a:defRPr sz="700"/>
            </a:lvl4pPr>
            <a:lvl5pPr marL="1481328" indent="0">
              <a:buNone/>
              <a:defRPr sz="700"/>
            </a:lvl5pPr>
            <a:lvl6pPr marL="1851660" indent="0">
              <a:buNone/>
              <a:defRPr sz="700"/>
            </a:lvl6pPr>
            <a:lvl7pPr marL="2221992" indent="0">
              <a:buNone/>
              <a:defRPr sz="700"/>
            </a:lvl7pPr>
            <a:lvl8pPr marL="2592324" indent="0">
              <a:buNone/>
              <a:defRPr sz="700"/>
            </a:lvl8pPr>
            <a:lvl9pPr marL="2962656" indent="0">
              <a:buNone/>
              <a:defRPr sz="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8570" y="5292885"/>
            <a:ext cx="3240405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58570" y="675613"/>
            <a:ext cx="3240405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70332" indent="0">
              <a:buNone/>
              <a:defRPr sz="2300"/>
            </a:lvl2pPr>
            <a:lvl3pPr marL="740664" indent="0">
              <a:buNone/>
              <a:defRPr sz="1900"/>
            </a:lvl3pPr>
            <a:lvl4pPr marL="1110996" indent="0">
              <a:buNone/>
              <a:defRPr sz="1600"/>
            </a:lvl4pPr>
            <a:lvl5pPr marL="1481328" indent="0">
              <a:buNone/>
              <a:defRPr sz="1600"/>
            </a:lvl5pPr>
            <a:lvl6pPr marL="1851660" indent="0">
              <a:buNone/>
              <a:defRPr sz="1600"/>
            </a:lvl6pPr>
            <a:lvl7pPr marL="2221992" indent="0">
              <a:buNone/>
              <a:defRPr sz="1600"/>
            </a:lvl7pPr>
            <a:lvl8pPr marL="2592324" indent="0">
              <a:buNone/>
              <a:defRPr sz="1600"/>
            </a:lvl8pPr>
            <a:lvl9pPr marL="2962656" indent="0">
              <a:buNone/>
              <a:defRPr sz="16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58570" y="5917740"/>
            <a:ext cx="3240405" cy="887398"/>
          </a:xfrm>
        </p:spPr>
        <p:txBody>
          <a:bodyPr/>
          <a:lstStyle>
            <a:lvl1pPr marL="0" indent="0">
              <a:buNone/>
              <a:defRPr sz="1100"/>
            </a:lvl1pPr>
            <a:lvl2pPr marL="370332" indent="0">
              <a:buNone/>
              <a:defRPr sz="1000"/>
            </a:lvl2pPr>
            <a:lvl3pPr marL="740664" indent="0">
              <a:buNone/>
              <a:defRPr sz="800"/>
            </a:lvl3pPr>
            <a:lvl4pPr marL="1110996" indent="0">
              <a:buNone/>
              <a:defRPr sz="700"/>
            </a:lvl4pPr>
            <a:lvl5pPr marL="1481328" indent="0">
              <a:buNone/>
              <a:defRPr sz="700"/>
            </a:lvl5pPr>
            <a:lvl6pPr marL="1851660" indent="0">
              <a:buNone/>
              <a:defRPr sz="700"/>
            </a:lvl6pPr>
            <a:lvl7pPr marL="2221992" indent="0">
              <a:buNone/>
              <a:defRPr sz="700"/>
            </a:lvl7pPr>
            <a:lvl8pPr marL="2592324" indent="0">
              <a:buNone/>
              <a:defRPr sz="700"/>
            </a:lvl8pPr>
            <a:lvl9pPr marL="2962656" indent="0">
              <a:buNone/>
              <a:defRPr sz="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70034" y="302801"/>
            <a:ext cx="4860608" cy="1260211"/>
          </a:xfrm>
          <a:prstGeom prst="rect">
            <a:avLst/>
          </a:prstGeom>
        </p:spPr>
        <p:txBody>
          <a:bodyPr vert="horz" lIns="74066" tIns="37033" rIns="74066" bIns="3703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70034" y="1764297"/>
            <a:ext cx="4860608" cy="4990084"/>
          </a:xfrm>
          <a:prstGeom prst="rect">
            <a:avLst/>
          </a:prstGeom>
        </p:spPr>
        <p:txBody>
          <a:bodyPr vert="horz" lIns="74066" tIns="37033" rIns="74066" bIns="3703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270034" y="7008173"/>
            <a:ext cx="1260158" cy="402567"/>
          </a:xfrm>
          <a:prstGeom prst="rect">
            <a:avLst/>
          </a:prstGeom>
        </p:spPr>
        <p:txBody>
          <a:bodyPr vert="horz" lIns="74066" tIns="37033" rIns="74066" bIns="3703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EB6E8-FAA7-4C0D-9E90-C5174399EECB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845231" y="7008173"/>
            <a:ext cx="1710214" cy="402567"/>
          </a:xfrm>
          <a:prstGeom prst="rect">
            <a:avLst/>
          </a:prstGeom>
        </p:spPr>
        <p:txBody>
          <a:bodyPr vert="horz" lIns="74066" tIns="37033" rIns="74066" bIns="3703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3870484" y="7008173"/>
            <a:ext cx="1260158" cy="402567"/>
          </a:xfrm>
          <a:prstGeom prst="rect">
            <a:avLst/>
          </a:prstGeom>
        </p:spPr>
        <p:txBody>
          <a:bodyPr vert="horz" lIns="74066" tIns="37033" rIns="74066" bIns="3703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5A930-16EC-48CD-8A52-1BB0F908D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066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749" indent="-277749" algn="l" defTabSz="74066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1790" indent="-231458" algn="l" defTabSz="740664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5830" indent="-185166" algn="l" defTabSz="74066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indent="-185166" algn="l" defTabSz="740664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6494" indent="-185166" algn="l" defTabSz="740664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6826" indent="-185166" algn="l" defTabSz="74066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7158" indent="-185166" algn="l" defTabSz="74066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490" indent="-185166" algn="l" defTabSz="74066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47822" indent="-185166" algn="l" defTabSz="74066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332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0664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0996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1660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1992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2324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2656" algn="l" defTabSz="74066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 descr="Risultati immagini per macchiaioli"/>
          <p:cNvPicPr/>
          <p:nvPr/>
        </p:nvPicPr>
        <p:blipFill>
          <a:blip r:embed="rId3" cstate="print">
            <a:lum bright="50000" contrast="-5000"/>
          </a:blip>
          <a:srcRect/>
          <a:stretch>
            <a:fillRect/>
          </a:stretch>
        </p:blipFill>
        <p:spPr bwMode="auto">
          <a:xfrm>
            <a:off x="0" y="396255"/>
            <a:ext cx="5400675" cy="716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Risultati immagini per cornice per inserire testo"/>
          <p:cNvPicPr>
            <a:picLocks noChangeAspect="1" noChangeArrowheads="1"/>
          </p:cNvPicPr>
          <p:nvPr/>
        </p:nvPicPr>
        <p:blipFill>
          <a:blip r:embed="rId4" cstate="print">
            <a:lum bright="30000" contrast="-30000"/>
          </a:blip>
          <a:srcRect/>
          <a:stretch>
            <a:fillRect/>
          </a:stretch>
        </p:blipFill>
        <p:spPr bwMode="auto">
          <a:xfrm>
            <a:off x="0" y="0"/>
            <a:ext cx="5400675" cy="1188343"/>
          </a:xfrm>
          <a:prstGeom prst="rect">
            <a:avLst/>
          </a:prstGeom>
          <a:noFill/>
        </p:spPr>
      </p:pic>
      <p:sp>
        <p:nvSpPr>
          <p:cNvPr id="46" name="Titolo 1"/>
          <p:cNvSpPr txBox="1">
            <a:spLocks/>
          </p:cNvSpPr>
          <p:nvPr/>
        </p:nvSpPr>
        <p:spPr>
          <a:xfrm>
            <a:off x="0" y="0"/>
            <a:ext cx="1692225" cy="612279"/>
          </a:xfrm>
          <a:prstGeom prst="rect">
            <a:avLst/>
          </a:prstGeom>
        </p:spPr>
        <p:txBody>
          <a:bodyPr vert="horz" lIns="74066" tIns="37033" rIns="74066" bIns="37033" rtlCol="0" anchor="ctr">
            <a:noAutofit/>
          </a:bodyPr>
          <a:lstStyle/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  </a:t>
            </a:r>
            <a:r>
              <a:rPr kumimoji="0" lang="it-IT" sz="140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 </a:t>
            </a:r>
            <a:r>
              <a:rPr kumimoji="0" lang="it-IT" sz="140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B</a:t>
            </a:r>
            <a:r>
              <a:rPr kumimoji="0" lang="it-IT" sz="105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&amp;</a:t>
            </a:r>
            <a:r>
              <a:rPr kumimoji="0" lang="it-IT" sz="140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B</a:t>
            </a:r>
            <a:r>
              <a:rPr kumimoji="0" lang="it-IT" sz="140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 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De’ Macchiaioli</a:t>
            </a:r>
            <a:endParaRPr kumimoji="0" lang="it-IT" sz="90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1" y="7020991"/>
            <a:ext cx="5400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via dei Macchiaioli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  </a:t>
            </a:r>
            <a:r>
              <a:rPr lang="it-IT" sz="1300" dirty="0" smtClean="0">
                <a:latin typeface="Lucida Calligraphy" pitchFamily="66" charset="0"/>
              </a:rPr>
              <a:t>Punta ala</a:t>
            </a:r>
            <a:r>
              <a:rPr lang="it-IT" sz="1200" dirty="0" smtClean="0">
                <a:latin typeface="Lucida Calligraphy" pitchFamily="66" charset="0"/>
              </a:rPr>
              <a:t> – Cast. Della Pescaia - GR</a:t>
            </a:r>
            <a:endParaRPr lang="it-IT" sz="1600" dirty="0" smtClean="0">
              <a:latin typeface="Lucida Calligraphy" pitchFamily="66" charset="0"/>
            </a:endParaRPr>
          </a:p>
          <a:p>
            <a:pPr algn="ctr"/>
            <a:r>
              <a:rPr lang="it-IT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Tel. 0564.32200  -  348 . 97 39 381 </a:t>
            </a:r>
            <a:endParaRPr lang="it-IT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7" name="Titolo 1"/>
          <p:cNvSpPr txBox="1">
            <a:spLocks/>
          </p:cNvSpPr>
          <p:nvPr/>
        </p:nvSpPr>
        <p:spPr>
          <a:xfrm>
            <a:off x="838363" y="324247"/>
            <a:ext cx="3302134" cy="561819"/>
          </a:xfrm>
          <a:prstGeom prst="rect">
            <a:avLst/>
          </a:prstGeom>
        </p:spPr>
        <p:txBody>
          <a:bodyPr vert="horz" lIns="74066" tIns="37033" rIns="74066" bIns="37033" rtlCol="0" anchor="ctr">
            <a:noAutofit/>
          </a:bodyPr>
          <a:lstStyle/>
          <a:p>
            <a:pPr marL="0" marR="0" lvl="0" indent="0" algn="ctr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Carta de’ servizi</a:t>
            </a:r>
            <a:endParaRPr kumimoji="0" lang="it-IT" sz="11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58" name="Titolo 1"/>
          <p:cNvSpPr txBox="1">
            <a:spLocks/>
          </p:cNvSpPr>
          <p:nvPr/>
        </p:nvSpPr>
        <p:spPr>
          <a:xfrm>
            <a:off x="108049" y="1188343"/>
            <a:ext cx="3024336" cy="2880321"/>
          </a:xfrm>
          <a:prstGeom prst="rect">
            <a:avLst/>
          </a:prstGeom>
        </p:spPr>
        <p:txBody>
          <a:bodyPr vert="horz" lIns="74066" tIns="37033" rIns="74066" bIns="37033" rtlCol="0" anchor="ctr">
            <a:noAutofit/>
          </a:bodyPr>
          <a:lstStyle/>
          <a:p>
            <a:pPr marL="0" marR="0" lvl="0" indent="0" algn="ctr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Benessere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i="1" u="sng" dirty="0" smtClean="0">
                <a:latin typeface="Lucida Calligraphy" pitchFamily="66" charset="0"/>
                <a:ea typeface="+mj-ea"/>
                <a:cs typeface="+mj-cs"/>
              </a:rPr>
              <a:t>Trattamenti Estetici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Ceretta		su richiesta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Manicure		€ 15</a:t>
            </a:r>
          </a:p>
          <a:p>
            <a:pPr lvl="0">
              <a:spcBef>
                <a:spcPct val="0"/>
              </a:spcBef>
              <a:defRPr/>
            </a:pPr>
            <a:r>
              <a:rPr kumimoji="0" lang="it-IT" sz="11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Pedicure		</a:t>
            </a:r>
            <a:r>
              <a:rPr lang="it-IT" sz="1100" dirty="0" smtClean="0">
                <a:latin typeface="Lucida Calligraphy" pitchFamily="66" charset="0"/>
              </a:rPr>
              <a:t>€ 45</a:t>
            </a:r>
            <a:endParaRPr kumimoji="0" lang="it-IT" sz="11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Semipermanente	</a:t>
            </a:r>
            <a:r>
              <a:rPr lang="it-IT" sz="1100" dirty="0" smtClean="0">
                <a:latin typeface="Lucida Calligraphy" pitchFamily="66" charset="0"/>
              </a:rPr>
              <a:t>€ 30</a:t>
            </a:r>
            <a:endParaRPr lang="it-IT" sz="1100" dirty="0" smtClean="0"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Massaggi		€ 40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Trattamenti Viso	€ 40</a:t>
            </a:r>
          </a:p>
          <a:p>
            <a:pPr>
              <a:spcBef>
                <a:spcPct val="0"/>
              </a:spcBef>
              <a:defRPr/>
            </a:pPr>
            <a:r>
              <a:rPr lang="it-IT" sz="1100" dirty="0" smtClean="0">
                <a:latin typeface="Lucida Calligraphy" pitchFamily="66" charset="0"/>
              </a:rPr>
              <a:t>Trucco da sera	</a:t>
            </a:r>
            <a:r>
              <a:rPr lang="it-IT" sz="1100" dirty="0" smtClean="0">
                <a:latin typeface="Lucida Calligraphy" pitchFamily="66" charset="0"/>
              </a:rPr>
              <a:t>€ </a:t>
            </a:r>
            <a:r>
              <a:rPr lang="it-IT" sz="1100" dirty="0" smtClean="0">
                <a:latin typeface="Lucida Calligraphy" pitchFamily="66" charset="0"/>
              </a:rPr>
              <a:t>25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dirty="0" smtClean="0"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i="1" u="sng" dirty="0" smtClean="0">
                <a:latin typeface="Lucida Calligraphy" pitchFamily="66" charset="0"/>
                <a:ea typeface="+mj-ea"/>
                <a:cs typeface="+mj-cs"/>
              </a:rPr>
              <a:t>Attività motorie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Personal		€ 45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Riabilitazioni	</a:t>
            </a: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€ </a:t>
            </a: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45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Percorso </a:t>
            </a: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circolatorio € </a:t>
            </a:r>
            <a:r>
              <a:rPr lang="it-IT" sz="1100" dirty="0" smtClean="0">
                <a:latin typeface="Lucida Calligraphy" pitchFamily="66" charset="0"/>
                <a:ea typeface="+mj-ea"/>
                <a:cs typeface="+mj-cs"/>
              </a:rPr>
              <a:t>45</a:t>
            </a:r>
          </a:p>
        </p:txBody>
      </p:sp>
      <p:sp>
        <p:nvSpPr>
          <p:cNvPr id="59" name="Titolo 1"/>
          <p:cNvSpPr txBox="1">
            <a:spLocks/>
          </p:cNvSpPr>
          <p:nvPr/>
        </p:nvSpPr>
        <p:spPr>
          <a:xfrm>
            <a:off x="3132385" y="2124447"/>
            <a:ext cx="2016224" cy="1512168"/>
          </a:xfrm>
          <a:prstGeom prst="rect">
            <a:avLst/>
          </a:prstGeom>
        </p:spPr>
        <p:txBody>
          <a:bodyPr vert="horz" lIns="74066" tIns="37033" rIns="74066" bIns="37033" rtlCol="0" anchor="ctr">
            <a:noAutofit/>
          </a:bodyPr>
          <a:lstStyle/>
          <a:p>
            <a:pPr marL="0" marR="0" lvl="0" indent="0" algn="ctr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Servizio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Lettino sdraio e ombrellone al mare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	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€ 30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60" name="Titolo 1"/>
          <p:cNvSpPr txBox="1">
            <a:spLocks/>
          </p:cNvSpPr>
          <p:nvPr/>
        </p:nvSpPr>
        <p:spPr>
          <a:xfrm>
            <a:off x="2340297" y="3564607"/>
            <a:ext cx="3060378" cy="3384376"/>
          </a:xfrm>
          <a:prstGeom prst="rect">
            <a:avLst/>
          </a:prstGeom>
        </p:spPr>
        <p:txBody>
          <a:bodyPr vert="horz" lIns="74066" tIns="37033" rIns="74066" bIns="37033" rtlCol="0" anchor="ctr">
            <a:noAutofit/>
          </a:bodyPr>
          <a:lstStyle/>
          <a:p>
            <a:pPr marL="0" marR="0" lvl="0" indent="0" algn="ctr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Gastronomici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Caffè		 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€ 1</a:t>
            </a:r>
            <a:endParaRPr lang="it-IT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Bibite		 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2,5</a:t>
            </a: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Birra</a:t>
            </a: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		    </a:t>
            </a:r>
            <a:r>
              <a:rPr lang="it-IT" sz="1200" dirty="0" smtClean="0">
                <a:latin typeface="Lucida Calligraphy" pitchFamily="66" charset="0"/>
              </a:rPr>
              <a:t>€ </a:t>
            </a:r>
            <a:r>
              <a:rPr lang="it-IT" sz="1200" dirty="0" smtClean="0">
                <a:latin typeface="Lucida Calligraphy" pitchFamily="66" charset="0"/>
              </a:rPr>
              <a:t>5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Toast/panini	 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€ 4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it-IT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Frappè</a:t>
            </a: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/frullati</a:t>
            </a: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	    </a:t>
            </a:r>
            <a:r>
              <a:rPr lang="it-IT" sz="1200" dirty="0" smtClean="0">
                <a:latin typeface="Lucida Calligraphy" pitchFamily="66" charset="0"/>
              </a:rPr>
              <a:t>€ </a:t>
            </a:r>
            <a:r>
              <a:rPr lang="it-IT" sz="1200" dirty="0" smtClean="0">
                <a:latin typeface="Lucida Calligraphy" pitchFamily="66" charset="0"/>
              </a:rPr>
              <a:t>6</a:t>
            </a:r>
            <a:endParaRPr lang="it-IT" sz="1400" dirty="0" smtClean="0">
              <a:latin typeface="Lucida Calligraphy" pitchFamily="66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Pranzo </a:t>
            </a: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a buffet 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€ 15</a:t>
            </a:r>
            <a:endParaRPr lang="it-IT" sz="1100" dirty="0" smtClean="0"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Aperitivo </a:t>
            </a:r>
          </a:p>
          <a:p>
            <a:pPr lvl="0">
              <a:spcBef>
                <a:spcPct val="0"/>
              </a:spcBef>
              <a:defRPr/>
            </a:pPr>
            <a:r>
              <a:rPr lang="it-IT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		    </a:t>
            </a:r>
            <a:r>
              <a:rPr lang="it-IT" sz="1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flute    bottiglia</a:t>
            </a: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Vino		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€ 4	 € 12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Prosecco	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€ 6	 € 18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Champagne	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€ 12	 € 50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Con buffet	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+ € 7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Tagliere </a:t>
            </a:r>
            <a:r>
              <a:rPr lang="it-IT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extra</a:t>
            </a:r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	   </a:t>
            </a:r>
            <a:r>
              <a:rPr lang="it-IT" sz="1200" dirty="0" smtClean="0">
                <a:latin typeface="Lucida Calligraphy" pitchFamily="66" charset="0"/>
                <a:ea typeface="+mj-ea"/>
                <a:cs typeface="+mj-cs"/>
              </a:rPr>
              <a:t>€ 6</a:t>
            </a:r>
            <a:endParaRPr lang="it-IT" sz="1400" dirty="0" smtClean="0"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Cena 	</a:t>
            </a:r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    </a:t>
            </a:r>
            <a:r>
              <a:rPr lang="it-IT" sz="1200" dirty="0" smtClean="0">
                <a:latin typeface="Lucida Calligraphy" pitchFamily="66" charset="0"/>
              </a:rPr>
              <a:t> 	 </a:t>
            </a:r>
            <a:r>
              <a:rPr lang="it-IT" sz="1000" dirty="0" smtClean="0">
                <a:latin typeface="Lucida Calligraphy" pitchFamily="66" charset="0"/>
                <a:ea typeface="+mj-ea"/>
                <a:cs typeface="+mj-cs"/>
              </a:rPr>
              <a:t>su richiesta</a:t>
            </a:r>
            <a:endParaRPr lang="it-IT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61" name="Titolo 1"/>
          <p:cNvSpPr txBox="1">
            <a:spLocks/>
          </p:cNvSpPr>
          <p:nvPr/>
        </p:nvSpPr>
        <p:spPr>
          <a:xfrm>
            <a:off x="0" y="4572719"/>
            <a:ext cx="2268289" cy="2304256"/>
          </a:xfrm>
          <a:prstGeom prst="rect">
            <a:avLst/>
          </a:prstGeom>
        </p:spPr>
        <p:txBody>
          <a:bodyPr vert="horz" lIns="74066" tIns="37033" rIns="74066" bIns="37033" rtlCol="0" anchor="ctr">
            <a:noAutofit/>
          </a:bodyPr>
          <a:lstStyle/>
          <a:p>
            <a:pPr marL="0" marR="0" lvl="0" indent="0" algn="ctr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Divertimenti</a:t>
            </a: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Biciclette	</a:t>
            </a:r>
            <a:r>
              <a:rPr kumimoji="0" lang="it-IT" sz="1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€</a:t>
            </a:r>
            <a:r>
              <a:rPr kumimoji="0" lang="it-IT" sz="1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 15</a:t>
            </a:r>
            <a:endParaRPr kumimoji="0" lang="it-IT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+mj-ea"/>
                <a:cs typeface="+mj-cs"/>
              </a:rPr>
              <a:t>Tavola surf	</a:t>
            </a:r>
            <a:r>
              <a:rPr lang="it-IT" sz="1400" dirty="0" smtClean="0">
                <a:latin typeface="Lucida Calligraphy" pitchFamily="66" charset="0"/>
              </a:rPr>
              <a:t>€ 10</a:t>
            </a:r>
            <a:endParaRPr lang="it-IT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0" lang="it-IT" sz="16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Barchetta </a:t>
            </a:r>
            <a:r>
              <a:rPr kumimoji="0" lang="it-IT" sz="11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½ dì</a:t>
            </a:r>
            <a:r>
              <a:rPr kumimoji="0" lang="it-IT" sz="16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Calligraphy" pitchFamily="66" charset="0"/>
                <a:ea typeface="+mj-ea"/>
                <a:cs typeface="+mj-cs"/>
              </a:rPr>
              <a:t>	</a:t>
            </a:r>
            <a:r>
              <a:rPr kumimoji="0" lang="it-IT" sz="1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€ 20</a:t>
            </a:r>
            <a:r>
              <a:rPr kumimoji="0" lang="it-IT" sz="1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 	</a:t>
            </a:r>
            <a:r>
              <a:rPr kumimoji="0" lang="it-IT" sz="11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Lucida Calligraphy" pitchFamily="66" charset="0"/>
                <a:ea typeface="+mj-ea"/>
                <a:cs typeface="+mj-cs"/>
              </a:rPr>
              <a:t>intero dì  </a:t>
            </a:r>
            <a:r>
              <a:rPr lang="it-IT" sz="1400" dirty="0" smtClean="0">
                <a:latin typeface="Lucida Calligraphy" pitchFamily="66" charset="0"/>
              </a:rPr>
              <a:t>€ 30</a:t>
            </a:r>
            <a:endParaRPr kumimoji="0" lang="it-IT" sz="1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Lucida Calligraphy" pitchFamily="66" charset="0"/>
              <a:ea typeface="+mj-ea"/>
              <a:cs typeface="+mj-cs"/>
            </a:endParaRPr>
          </a:p>
          <a:p>
            <a:pPr marL="0" marR="0" lvl="0" indent="0" defTabSz="7406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1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47</Words>
  <Application>Microsoft Office PowerPoint</Application>
  <PresentationFormat>Personalizzato</PresentationFormat>
  <Paragraphs>42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ESTETICA</dc:title>
  <dc:creator>as marte</dc:creator>
  <cp:lastModifiedBy>Marco</cp:lastModifiedBy>
  <cp:revision>70</cp:revision>
  <dcterms:created xsi:type="dcterms:W3CDTF">2011-09-23T14:19:45Z</dcterms:created>
  <dcterms:modified xsi:type="dcterms:W3CDTF">2018-07-02T11:30:55Z</dcterms:modified>
</cp:coreProperties>
</file>