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5400675" cy="7561263"/>
  <p:notesSz cx="6881813" cy="10002838"/>
  <p:defaultTextStyle>
    <a:defPPr>
      <a:defRPr lang="it-IT"/>
    </a:defPPr>
    <a:lvl1pPr marL="0" algn="l" defTabSz="74066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70332" algn="l" defTabSz="74066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40664" algn="l" defTabSz="74066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10996" algn="l" defTabSz="74066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481328" algn="l" defTabSz="74066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851660" algn="l" defTabSz="74066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221992" algn="l" defTabSz="74066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592324" algn="l" defTabSz="74066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2962656" algn="l" defTabSz="74066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3399"/>
    <a:srgbClr val="FF66CC"/>
    <a:srgbClr val="FF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38" y="504"/>
      </p:cViewPr>
      <p:guideLst>
        <p:guide orient="horz" pos="2382"/>
        <p:guide pos="170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2119" cy="500142"/>
          </a:xfrm>
          <a:prstGeom prst="rect">
            <a:avLst/>
          </a:prstGeom>
        </p:spPr>
        <p:txBody>
          <a:bodyPr vert="horz" lIns="96471" tIns="48235" rIns="96471" bIns="48235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98102" y="1"/>
            <a:ext cx="2982119" cy="500142"/>
          </a:xfrm>
          <a:prstGeom prst="rect">
            <a:avLst/>
          </a:prstGeom>
        </p:spPr>
        <p:txBody>
          <a:bodyPr vert="horz" lIns="96471" tIns="48235" rIns="96471" bIns="48235" rtlCol="0"/>
          <a:lstStyle>
            <a:lvl1pPr algn="r">
              <a:defRPr sz="1300"/>
            </a:lvl1pPr>
          </a:lstStyle>
          <a:p>
            <a:fld id="{35188ABD-BC37-4DF6-A02A-EED066F3AB55}" type="datetimeFigureOut">
              <a:rPr lang="it-IT" smtClean="0"/>
              <a:pPr/>
              <a:t>02/07/2018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101850" y="750888"/>
            <a:ext cx="2678113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1" tIns="48235" rIns="96471" bIns="48235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8182" y="4751349"/>
            <a:ext cx="5505450" cy="4501278"/>
          </a:xfrm>
          <a:prstGeom prst="rect">
            <a:avLst/>
          </a:prstGeom>
        </p:spPr>
        <p:txBody>
          <a:bodyPr vert="horz" lIns="96471" tIns="48235" rIns="96471" bIns="48235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1" tIns="48235" rIns="96471" bIns="48235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1" tIns="48235" rIns="96471" bIns="48235" rtlCol="0" anchor="b"/>
          <a:lstStyle>
            <a:lvl1pPr algn="r">
              <a:defRPr sz="1300"/>
            </a:lvl1pPr>
          </a:lstStyle>
          <a:p>
            <a:fld id="{9D87690C-2787-4DB3-A4A0-CF15E3DFA1C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74066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70332" algn="l" defTabSz="74066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40664" algn="l" defTabSz="74066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10996" algn="l" defTabSz="74066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81328" algn="l" defTabSz="74066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51660" algn="l" defTabSz="74066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21992" algn="l" defTabSz="74066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92324" algn="l" defTabSz="74066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62656" algn="l" defTabSz="74066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101850" y="750888"/>
            <a:ext cx="2678113" cy="374967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7690C-2787-4DB3-A4A0-CF15E3DFA1C3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05051" y="2348895"/>
            <a:ext cx="4590574" cy="1620771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10102" y="4284716"/>
            <a:ext cx="3780472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70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40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10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81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51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21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92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626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EB6E8-FAA7-4C0D-9E90-C5174399EECB}" type="datetimeFigureOut">
              <a:rPr lang="it-IT" smtClean="0"/>
              <a:pPr/>
              <a:t>02/07/2018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5A930-16EC-48CD-8A52-1BB0F908D83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EB6E8-FAA7-4C0D-9E90-C5174399EECB}" type="datetimeFigureOut">
              <a:rPr lang="it-IT" smtClean="0"/>
              <a:pPr/>
              <a:t>02/07/2018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5A930-16EC-48CD-8A52-1BB0F908D83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2936616" y="404319"/>
            <a:ext cx="911365" cy="860093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02527" y="404319"/>
            <a:ext cx="2644081" cy="860093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EB6E8-FAA7-4C0D-9E90-C5174399EECB}" type="datetimeFigureOut">
              <a:rPr lang="it-IT" smtClean="0"/>
              <a:pPr/>
              <a:t>02/07/2018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5A930-16EC-48CD-8A52-1BB0F908D83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EB6E8-FAA7-4C0D-9E90-C5174399EECB}" type="datetimeFigureOut">
              <a:rPr lang="it-IT" smtClean="0"/>
              <a:pPr/>
              <a:t>02/07/2018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5A930-16EC-48CD-8A52-1BB0F908D83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6616" y="4858812"/>
            <a:ext cx="4590574" cy="1501751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26616" y="3204789"/>
            <a:ext cx="4590574" cy="1654025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7033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4066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1099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8132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5166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22199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9232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6265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EB6E8-FAA7-4C0D-9E90-C5174399EECB}" type="datetimeFigureOut">
              <a:rPr lang="it-IT" smtClean="0"/>
              <a:pPr/>
              <a:t>02/07/2018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5A930-16EC-48CD-8A52-1BB0F908D83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02526" y="2352395"/>
            <a:ext cx="1777722" cy="6652861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070260" y="2352395"/>
            <a:ext cx="1777722" cy="6652861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EB6E8-FAA7-4C0D-9E90-C5174399EECB}" type="datetimeFigureOut">
              <a:rPr lang="it-IT" smtClean="0"/>
              <a:pPr/>
              <a:t>02/07/2018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5A930-16EC-48CD-8A52-1BB0F908D83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0034" y="302801"/>
            <a:ext cx="4860608" cy="1260211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70035" y="1692533"/>
            <a:ext cx="2386236" cy="705368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70332" indent="0">
              <a:buNone/>
              <a:defRPr sz="1600" b="1"/>
            </a:lvl2pPr>
            <a:lvl3pPr marL="740664" indent="0">
              <a:buNone/>
              <a:defRPr sz="1500" b="1"/>
            </a:lvl3pPr>
            <a:lvl4pPr marL="1110996" indent="0">
              <a:buNone/>
              <a:defRPr sz="1300" b="1"/>
            </a:lvl4pPr>
            <a:lvl5pPr marL="1481328" indent="0">
              <a:buNone/>
              <a:defRPr sz="1300" b="1"/>
            </a:lvl5pPr>
            <a:lvl6pPr marL="1851660" indent="0">
              <a:buNone/>
              <a:defRPr sz="1300" b="1"/>
            </a:lvl6pPr>
            <a:lvl7pPr marL="2221992" indent="0">
              <a:buNone/>
              <a:defRPr sz="1300" b="1"/>
            </a:lvl7pPr>
            <a:lvl8pPr marL="2592324" indent="0">
              <a:buNone/>
              <a:defRPr sz="1300" b="1"/>
            </a:lvl8pPr>
            <a:lvl9pPr marL="2962656" indent="0">
              <a:buNone/>
              <a:defRPr sz="13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70035" y="2397901"/>
            <a:ext cx="2386236" cy="4356478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2743469" y="1692533"/>
            <a:ext cx="2387173" cy="705368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70332" indent="0">
              <a:buNone/>
              <a:defRPr sz="1600" b="1"/>
            </a:lvl2pPr>
            <a:lvl3pPr marL="740664" indent="0">
              <a:buNone/>
              <a:defRPr sz="1500" b="1"/>
            </a:lvl3pPr>
            <a:lvl4pPr marL="1110996" indent="0">
              <a:buNone/>
              <a:defRPr sz="1300" b="1"/>
            </a:lvl4pPr>
            <a:lvl5pPr marL="1481328" indent="0">
              <a:buNone/>
              <a:defRPr sz="1300" b="1"/>
            </a:lvl5pPr>
            <a:lvl6pPr marL="1851660" indent="0">
              <a:buNone/>
              <a:defRPr sz="1300" b="1"/>
            </a:lvl6pPr>
            <a:lvl7pPr marL="2221992" indent="0">
              <a:buNone/>
              <a:defRPr sz="1300" b="1"/>
            </a:lvl7pPr>
            <a:lvl8pPr marL="2592324" indent="0">
              <a:buNone/>
              <a:defRPr sz="1300" b="1"/>
            </a:lvl8pPr>
            <a:lvl9pPr marL="2962656" indent="0">
              <a:buNone/>
              <a:defRPr sz="13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2743469" y="2397901"/>
            <a:ext cx="2387173" cy="4356478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EB6E8-FAA7-4C0D-9E90-C5174399EECB}" type="datetimeFigureOut">
              <a:rPr lang="it-IT" smtClean="0"/>
              <a:pPr/>
              <a:t>02/07/2018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5A930-16EC-48CD-8A52-1BB0F908D83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EB6E8-FAA7-4C0D-9E90-C5174399EECB}" type="datetimeFigureOut">
              <a:rPr lang="it-IT" smtClean="0"/>
              <a:pPr/>
              <a:t>02/07/2018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5A930-16EC-48CD-8A52-1BB0F908D83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EB6E8-FAA7-4C0D-9E90-C5174399EECB}" type="datetimeFigureOut">
              <a:rPr lang="it-IT" smtClean="0"/>
              <a:pPr/>
              <a:t>02/07/2018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5A930-16EC-48CD-8A52-1BB0F908D83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0035" y="301051"/>
            <a:ext cx="1776785" cy="1281213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11514" y="301052"/>
            <a:ext cx="3019128" cy="6453328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70035" y="1582266"/>
            <a:ext cx="1776785" cy="5172114"/>
          </a:xfrm>
        </p:spPr>
        <p:txBody>
          <a:bodyPr/>
          <a:lstStyle>
            <a:lvl1pPr marL="0" indent="0">
              <a:buNone/>
              <a:defRPr sz="1100"/>
            </a:lvl1pPr>
            <a:lvl2pPr marL="370332" indent="0">
              <a:buNone/>
              <a:defRPr sz="1000"/>
            </a:lvl2pPr>
            <a:lvl3pPr marL="740664" indent="0">
              <a:buNone/>
              <a:defRPr sz="800"/>
            </a:lvl3pPr>
            <a:lvl4pPr marL="1110996" indent="0">
              <a:buNone/>
              <a:defRPr sz="700"/>
            </a:lvl4pPr>
            <a:lvl5pPr marL="1481328" indent="0">
              <a:buNone/>
              <a:defRPr sz="700"/>
            </a:lvl5pPr>
            <a:lvl6pPr marL="1851660" indent="0">
              <a:buNone/>
              <a:defRPr sz="700"/>
            </a:lvl6pPr>
            <a:lvl7pPr marL="2221992" indent="0">
              <a:buNone/>
              <a:defRPr sz="700"/>
            </a:lvl7pPr>
            <a:lvl8pPr marL="2592324" indent="0">
              <a:buNone/>
              <a:defRPr sz="700"/>
            </a:lvl8pPr>
            <a:lvl9pPr marL="2962656" indent="0">
              <a:buNone/>
              <a:defRPr sz="7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EB6E8-FAA7-4C0D-9E90-C5174399EECB}" type="datetimeFigureOut">
              <a:rPr lang="it-IT" smtClean="0"/>
              <a:pPr/>
              <a:t>02/07/2018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5A930-16EC-48CD-8A52-1BB0F908D83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58570" y="5292885"/>
            <a:ext cx="3240405" cy="62485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058570" y="675613"/>
            <a:ext cx="3240405" cy="4536758"/>
          </a:xfrm>
        </p:spPr>
        <p:txBody>
          <a:bodyPr/>
          <a:lstStyle>
            <a:lvl1pPr marL="0" indent="0">
              <a:buNone/>
              <a:defRPr sz="2600"/>
            </a:lvl1pPr>
            <a:lvl2pPr marL="370332" indent="0">
              <a:buNone/>
              <a:defRPr sz="2300"/>
            </a:lvl2pPr>
            <a:lvl3pPr marL="740664" indent="0">
              <a:buNone/>
              <a:defRPr sz="1900"/>
            </a:lvl3pPr>
            <a:lvl4pPr marL="1110996" indent="0">
              <a:buNone/>
              <a:defRPr sz="1600"/>
            </a:lvl4pPr>
            <a:lvl5pPr marL="1481328" indent="0">
              <a:buNone/>
              <a:defRPr sz="1600"/>
            </a:lvl5pPr>
            <a:lvl6pPr marL="1851660" indent="0">
              <a:buNone/>
              <a:defRPr sz="1600"/>
            </a:lvl6pPr>
            <a:lvl7pPr marL="2221992" indent="0">
              <a:buNone/>
              <a:defRPr sz="1600"/>
            </a:lvl7pPr>
            <a:lvl8pPr marL="2592324" indent="0">
              <a:buNone/>
              <a:defRPr sz="1600"/>
            </a:lvl8pPr>
            <a:lvl9pPr marL="2962656" indent="0">
              <a:buNone/>
              <a:defRPr sz="16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058570" y="5917740"/>
            <a:ext cx="3240405" cy="887398"/>
          </a:xfrm>
        </p:spPr>
        <p:txBody>
          <a:bodyPr/>
          <a:lstStyle>
            <a:lvl1pPr marL="0" indent="0">
              <a:buNone/>
              <a:defRPr sz="1100"/>
            </a:lvl1pPr>
            <a:lvl2pPr marL="370332" indent="0">
              <a:buNone/>
              <a:defRPr sz="1000"/>
            </a:lvl2pPr>
            <a:lvl3pPr marL="740664" indent="0">
              <a:buNone/>
              <a:defRPr sz="800"/>
            </a:lvl3pPr>
            <a:lvl4pPr marL="1110996" indent="0">
              <a:buNone/>
              <a:defRPr sz="700"/>
            </a:lvl4pPr>
            <a:lvl5pPr marL="1481328" indent="0">
              <a:buNone/>
              <a:defRPr sz="700"/>
            </a:lvl5pPr>
            <a:lvl6pPr marL="1851660" indent="0">
              <a:buNone/>
              <a:defRPr sz="700"/>
            </a:lvl6pPr>
            <a:lvl7pPr marL="2221992" indent="0">
              <a:buNone/>
              <a:defRPr sz="700"/>
            </a:lvl7pPr>
            <a:lvl8pPr marL="2592324" indent="0">
              <a:buNone/>
              <a:defRPr sz="700"/>
            </a:lvl8pPr>
            <a:lvl9pPr marL="2962656" indent="0">
              <a:buNone/>
              <a:defRPr sz="7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EB6E8-FAA7-4C0D-9E90-C5174399EECB}" type="datetimeFigureOut">
              <a:rPr lang="it-IT" smtClean="0"/>
              <a:pPr/>
              <a:t>02/07/2018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5A930-16EC-48CD-8A52-1BB0F908D83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270034" y="302801"/>
            <a:ext cx="4860608" cy="1260211"/>
          </a:xfrm>
          <a:prstGeom prst="rect">
            <a:avLst/>
          </a:prstGeom>
        </p:spPr>
        <p:txBody>
          <a:bodyPr vert="horz" lIns="74066" tIns="37033" rIns="74066" bIns="37033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70034" y="1764297"/>
            <a:ext cx="4860608" cy="4990084"/>
          </a:xfrm>
          <a:prstGeom prst="rect">
            <a:avLst/>
          </a:prstGeom>
        </p:spPr>
        <p:txBody>
          <a:bodyPr vert="horz" lIns="74066" tIns="37033" rIns="74066" bIns="37033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270034" y="7008173"/>
            <a:ext cx="1260158" cy="402567"/>
          </a:xfrm>
          <a:prstGeom prst="rect">
            <a:avLst/>
          </a:prstGeom>
        </p:spPr>
        <p:txBody>
          <a:bodyPr vert="horz" lIns="74066" tIns="37033" rIns="74066" bIns="37033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EB6E8-FAA7-4C0D-9E90-C5174399EECB}" type="datetimeFigureOut">
              <a:rPr lang="it-IT" smtClean="0"/>
              <a:pPr/>
              <a:t>02/07/2018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845231" y="7008173"/>
            <a:ext cx="1710214" cy="402567"/>
          </a:xfrm>
          <a:prstGeom prst="rect">
            <a:avLst/>
          </a:prstGeom>
        </p:spPr>
        <p:txBody>
          <a:bodyPr vert="horz" lIns="74066" tIns="37033" rIns="74066" bIns="37033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3870484" y="7008173"/>
            <a:ext cx="1260158" cy="402567"/>
          </a:xfrm>
          <a:prstGeom prst="rect">
            <a:avLst/>
          </a:prstGeom>
        </p:spPr>
        <p:txBody>
          <a:bodyPr vert="horz" lIns="74066" tIns="37033" rIns="74066" bIns="37033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5A930-16EC-48CD-8A52-1BB0F908D83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40664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7749" indent="-277749" algn="l" defTabSz="740664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01790" indent="-231458" algn="l" defTabSz="740664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25830" indent="-185166" algn="l" defTabSz="740664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indent="-185166" algn="l" defTabSz="740664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66494" indent="-185166" algn="l" defTabSz="740664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36826" indent="-185166" algn="l" defTabSz="740664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7158" indent="-185166" algn="l" defTabSz="740664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77490" indent="-185166" algn="l" defTabSz="740664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47822" indent="-185166" algn="l" defTabSz="740664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74066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70332" algn="l" defTabSz="74066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40664" algn="l" defTabSz="74066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10996" algn="l" defTabSz="74066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algn="l" defTabSz="74066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51660" algn="l" defTabSz="74066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1992" algn="l" defTabSz="74066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92324" algn="l" defTabSz="74066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62656" algn="l" defTabSz="74066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magine 19" descr="Risultati immagini per macchiaioli"/>
          <p:cNvPicPr/>
          <p:nvPr/>
        </p:nvPicPr>
        <p:blipFill>
          <a:blip r:embed="rId3" cstate="print">
            <a:lum bright="50000" contrast="-5000"/>
          </a:blip>
          <a:srcRect/>
          <a:stretch>
            <a:fillRect/>
          </a:stretch>
        </p:blipFill>
        <p:spPr bwMode="auto">
          <a:xfrm>
            <a:off x="0" y="396255"/>
            <a:ext cx="5400675" cy="7165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Risultati immagini per cornice per inserire testo"/>
          <p:cNvPicPr>
            <a:picLocks noChangeAspect="1" noChangeArrowheads="1"/>
          </p:cNvPicPr>
          <p:nvPr/>
        </p:nvPicPr>
        <p:blipFill>
          <a:blip r:embed="rId4" cstate="print">
            <a:lum bright="30000" contrast="-30000"/>
          </a:blip>
          <a:srcRect/>
          <a:stretch>
            <a:fillRect/>
          </a:stretch>
        </p:blipFill>
        <p:spPr bwMode="auto">
          <a:xfrm>
            <a:off x="0" y="0"/>
            <a:ext cx="5400675" cy="1188343"/>
          </a:xfrm>
          <a:prstGeom prst="rect">
            <a:avLst/>
          </a:prstGeom>
          <a:noFill/>
        </p:spPr>
      </p:pic>
      <p:sp>
        <p:nvSpPr>
          <p:cNvPr id="46" name="Titolo 1"/>
          <p:cNvSpPr txBox="1">
            <a:spLocks/>
          </p:cNvSpPr>
          <p:nvPr/>
        </p:nvSpPr>
        <p:spPr>
          <a:xfrm>
            <a:off x="0" y="0"/>
            <a:ext cx="1692225" cy="612279"/>
          </a:xfrm>
          <a:prstGeom prst="rect">
            <a:avLst/>
          </a:prstGeom>
        </p:spPr>
        <p:txBody>
          <a:bodyPr vert="horz" lIns="74066" tIns="37033" rIns="74066" bIns="37033" rtlCol="0" anchor="ctr">
            <a:noAutofit/>
          </a:bodyPr>
          <a:lstStyle/>
          <a:p>
            <a:pPr marL="0" marR="0" lvl="0" indent="0" defTabSz="74066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Lucida Calligraphy" pitchFamily="66" charset="0"/>
                <a:ea typeface="+mj-ea"/>
                <a:cs typeface="+mj-cs"/>
              </a:rPr>
              <a:t>  </a:t>
            </a:r>
            <a:r>
              <a:rPr kumimoji="0" lang="it-IT" sz="140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Lucida Calligraphy" pitchFamily="66" charset="0"/>
                <a:ea typeface="+mj-ea"/>
                <a:cs typeface="+mj-cs"/>
              </a:rPr>
              <a:t> </a:t>
            </a:r>
            <a:r>
              <a:rPr kumimoji="0" lang="it-IT" sz="1400" u="none" strike="noStrike" kern="120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Lucida Calligraphy" pitchFamily="66" charset="0"/>
                <a:ea typeface="+mj-ea"/>
                <a:cs typeface="+mj-cs"/>
              </a:rPr>
              <a:t>B</a:t>
            </a:r>
            <a:r>
              <a:rPr kumimoji="0" lang="it-IT" sz="1050" u="none" strike="noStrike" kern="120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Lucida Calligraphy" pitchFamily="66" charset="0"/>
                <a:ea typeface="+mj-ea"/>
                <a:cs typeface="+mj-cs"/>
              </a:rPr>
              <a:t>&amp;</a:t>
            </a:r>
            <a:r>
              <a:rPr kumimoji="0" lang="it-IT" sz="1400" u="none" strike="noStrike" kern="120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Lucida Calligraphy" pitchFamily="66" charset="0"/>
                <a:ea typeface="+mj-ea"/>
                <a:cs typeface="+mj-cs"/>
              </a:rPr>
              <a:t>B</a:t>
            </a:r>
            <a:r>
              <a:rPr kumimoji="0" lang="it-IT" sz="140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Lucida Calligraphy" pitchFamily="66" charset="0"/>
                <a:ea typeface="+mj-ea"/>
                <a:cs typeface="+mj-cs"/>
              </a:rPr>
              <a:t> </a:t>
            </a:r>
          </a:p>
          <a:p>
            <a:pPr marL="0" marR="0" lvl="0" indent="0" defTabSz="74066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Lucida Calligraphy" pitchFamily="66" charset="0"/>
                <a:ea typeface="+mj-ea"/>
                <a:cs typeface="+mj-cs"/>
              </a:rPr>
              <a:t>De’ Macchiaioli</a:t>
            </a:r>
            <a:endParaRPr kumimoji="0" lang="it-IT" sz="90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Lucida Calligraphy" pitchFamily="66" charset="0"/>
              <a:ea typeface="+mj-ea"/>
              <a:cs typeface="+mj-cs"/>
            </a:endParaRPr>
          </a:p>
        </p:txBody>
      </p:sp>
      <p:sp>
        <p:nvSpPr>
          <p:cNvPr id="49" name="CasellaDiTesto 48"/>
          <p:cNvSpPr txBox="1"/>
          <p:nvPr/>
        </p:nvSpPr>
        <p:spPr>
          <a:xfrm>
            <a:off x="1" y="7020991"/>
            <a:ext cx="54006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</a:rPr>
              <a:t>via dei Macchiaioli</a:t>
            </a:r>
            <a:r>
              <a:rPr lang="it-IT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</a:rPr>
              <a:t>  </a:t>
            </a:r>
            <a:r>
              <a:rPr lang="it-IT" sz="1300" dirty="0" smtClean="0">
                <a:latin typeface="Lucida Calligraphy" pitchFamily="66" charset="0"/>
              </a:rPr>
              <a:t>Punta ala</a:t>
            </a:r>
            <a:r>
              <a:rPr lang="it-IT" sz="1200" dirty="0" smtClean="0">
                <a:latin typeface="Lucida Calligraphy" pitchFamily="66" charset="0"/>
              </a:rPr>
              <a:t> – Cast. Della Pescaia - GR</a:t>
            </a:r>
            <a:endParaRPr lang="it-IT" sz="1600" dirty="0" smtClean="0">
              <a:latin typeface="Lucida Calligraphy" pitchFamily="66" charset="0"/>
            </a:endParaRPr>
          </a:p>
          <a:p>
            <a:pPr algn="ctr"/>
            <a:r>
              <a:rPr lang="it-IT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</a:rPr>
              <a:t>Tel. 0564.32200  -  348 . 97 39 381 </a:t>
            </a:r>
            <a:endParaRPr lang="it-IT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itchFamily="66" charset="0"/>
            </a:endParaRPr>
          </a:p>
        </p:txBody>
      </p:sp>
      <p:sp>
        <p:nvSpPr>
          <p:cNvPr id="57" name="Titolo 1"/>
          <p:cNvSpPr txBox="1">
            <a:spLocks/>
          </p:cNvSpPr>
          <p:nvPr/>
        </p:nvSpPr>
        <p:spPr>
          <a:xfrm>
            <a:off x="838363" y="324247"/>
            <a:ext cx="3302134" cy="561819"/>
          </a:xfrm>
          <a:prstGeom prst="rect">
            <a:avLst/>
          </a:prstGeom>
        </p:spPr>
        <p:txBody>
          <a:bodyPr vert="horz" lIns="74066" tIns="37033" rIns="74066" bIns="37033" rtlCol="0" anchor="ctr">
            <a:noAutofit/>
          </a:bodyPr>
          <a:lstStyle/>
          <a:p>
            <a:pPr marL="0" marR="0" lvl="0" indent="0" algn="ctr" defTabSz="74066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  <a:ea typeface="+mj-ea"/>
                <a:cs typeface="+mj-cs"/>
              </a:rPr>
              <a:t>Carta de’ servizi</a:t>
            </a:r>
            <a:endParaRPr kumimoji="0" lang="it-IT" sz="11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Lucida Calligraphy" pitchFamily="66" charset="0"/>
              <a:ea typeface="+mj-ea"/>
              <a:cs typeface="+mj-cs"/>
            </a:endParaRPr>
          </a:p>
        </p:txBody>
      </p:sp>
      <p:sp>
        <p:nvSpPr>
          <p:cNvPr id="58" name="Titolo 1"/>
          <p:cNvSpPr txBox="1">
            <a:spLocks/>
          </p:cNvSpPr>
          <p:nvPr/>
        </p:nvSpPr>
        <p:spPr>
          <a:xfrm>
            <a:off x="108049" y="1188343"/>
            <a:ext cx="3024336" cy="2880321"/>
          </a:xfrm>
          <a:prstGeom prst="rect">
            <a:avLst/>
          </a:prstGeom>
        </p:spPr>
        <p:txBody>
          <a:bodyPr vert="horz" lIns="74066" tIns="37033" rIns="74066" bIns="37033" rtlCol="0" anchor="ctr">
            <a:noAutofit/>
          </a:bodyPr>
          <a:lstStyle/>
          <a:p>
            <a:pPr marL="0" marR="0" lvl="0" indent="0" algn="ctr" defTabSz="74066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Lucida Calligraphy" pitchFamily="66" charset="0"/>
                <a:ea typeface="+mj-ea"/>
                <a:cs typeface="+mj-cs"/>
              </a:rPr>
              <a:t>Benessere</a:t>
            </a:r>
          </a:p>
          <a:p>
            <a:pPr marL="0" marR="0" lvl="0" indent="0" defTabSz="74066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100" i="1" u="sng" dirty="0" smtClean="0">
                <a:latin typeface="Lucida Calligraphy" pitchFamily="66" charset="0"/>
                <a:ea typeface="+mj-ea"/>
                <a:cs typeface="+mj-cs"/>
              </a:rPr>
              <a:t>Trattamenti Estetici</a:t>
            </a:r>
          </a:p>
          <a:p>
            <a:pPr marL="0" marR="0" lvl="0" indent="0" defTabSz="74066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Lucida Calligraphy" pitchFamily="66" charset="0"/>
                <a:ea typeface="+mj-ea"/>
                <a:cs typeface="+mj-cs"/>
              </a:rPr>
              <a:t>Ceretta		su richiesta</a:t>
            </a:r>
          </a:p>
          <a:p>
            <a:pPr marL="0" marR="0" lvl="0" indent="0" defTabSz="74066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100" dirty="0" smtClean="0">
                <a:latin typeface="Lucida Calligraphy" pitchFamily="66" charset="0"/>
                <a:ea typeface="+mj-ea"/>
                <a:cs typeface="+mj-cs"/>
              </a:rPr>
              <a:t>Manicure		€ 15</a:t>
            </a:r>
          </a:p>
          <a:p>
            <a:pPr lvl="0">
              <a:spcBef>
                <a:spcPct val="0"/>
              </a:spcBef>
              <a:defRPr/>
            </a:pPr>
            <a:r>
              <a:rPr kumimoji="0" lang="it-IT" sz="11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Lucida Calligraphy" pitchFamily="66" charset="0"/>
                <a:ea typeface="+mj-ea"/>
                <a:cs typeface="+mj-cs"/>
              </a:rPr>
              <a:t>Pedicure		</a:t>
            </a:r>
            <a:r>
              <a:rPr lang="it-IT" sz="1100" dirty="0" smtClean="0">
                <a:latin typeface="Lucida Calligraphy" pitchFamily="66" charset="0"/>
              </a:rPr>
              <a:t>€ 45</a:t>
            </a:r>
            <a:endParaRPr kumimoji="0" lang="it-IT" sz="110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Lucida Calligraphy" pitchFamily="66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it-IT" sz="1100" dirty="0" smtClean="0">
                <a:latin typeface="Lucida Calligraphy" pitchFamily="66" charset="0"/>
                <a:ea typeface="+mj-ea"/>
                <a:cs typeface="+mj-cs"/>
              </a:rPr>
              <a:t>Semipermanente	</a:t>
            </a:r>
            <a:r>
              <a:rPr lang="it-IT" sz="1100" dirty="0" smtClean="0">
                <a:latin typeface="Lucida Calligraphy" pitchFamily="66" charset="0"/>
              </a:rPr>
              <a:t>€ 30</a:t>
            </a:r>
            <a:endParaRPr lang="it-IT" sz="1100" dirty="0" smtClean="0">
              <a:latin typeface="Lucida Calligraphy" pitchFamily="66" charset="0"/>
              <a:ea typeface="+mj-ea"/>
              <a:cs typeface="+mj-cs"/>
            </a:endParaRPr>
          </a:p>
          <a:p>
            <a:pPr marL="0" marR="0" lvl="0" indent="0" defTabSz="74066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Lucida Calligraphy" pitchFamily="66" charset="0"/>
                <a:ea typeface="+mj-ea"/>
                <a:cs typeface="+mj-cs"/>
              </a:rPr>
              <a:t>Massaggi		€ 40</a:t>
            </a:r>
          </a:p>
          <a:p>
            <a:pPr marL="0" marR="0" lvl="0" indent="0" defTabSz="74066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100" dirty="0" smtClean="0">
                <a:latin typeface="Lucida Calligraphy" pitchFamily="66" charset="0"/>
                <a:ea typeface="+mj-ea"/>
                <a:cs typeface="+mj-cs"/>
              </a:rPr>
              <a:t>Trattamenti Viso	€ 40</a:t>
            </a:r>
          </a:p>
          <a:p>
            <a:pPr>
              <a:spcBef>
                <a:spcPct val="0"/>
              </a:spcBef>
              <a:defRPr/>
            </a:pPr>
            <a:r>
              <a:rPr lang="it-IT" sz="1100" dirty="0" smtClean="0">
                <a:latin typeface="Lucida Calligraphy" pitchFamily="66" charset="0"/>
              </a:rPr>
              <a:t>Trucco da sera	</a:t>
            </a:r>
            <a:r>
              <a:rPr lang="it-IT" sz="1100" dirty="0" smtClean="0">
                <a:latin typeface="Lucida Calligraphy" pitchFamily="66" charset="0"/>
              </a:rPr>
              <a:t>€ </a:t>
            </a:r>
            <a:r>
              <a:rPr lang="it-IT" sz="1100" dirty="0" smtClean="0">
                <a:latin typeface="Lucida Calligraphy" pitchFamily="66" charset="0"/>
              </a:rPr>
              <a:t>25</a:t>
            </a:r>
          </a:p>
          <a:p>
            <a:pPr marL="0" marR="0" lvl="0" indent="0" defTabSz="74066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100" dirty="0" smtClean="0">
              <a:latin typeface="Lucida Calligraphy" pitchFamily="66" charset="0"/>
              <a:ea typeface="+mj-ea"/>
              <a:cs typeface="+mj-cs"/>
            </a:endParaRPr>
          </a:p>
          <a:p>
            <a:pPr marL="0" marR="0" lvl="0" indent="0" defTabSz="74066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100" i="1" u="sng" dirty="0" smtClean="0">
                <a:latin typeface="Lucida Calligraphy" pitchFamily="66" charset="0"/>
                <a:ea typeface="+mj-ea"/>
                <a:cs typeface="+mj-cs"/>
              </a:rPr>
              <a:t>Attività motorie</a:t>
            </a:r>
          </a:p>
          <a:p>
            <a:pPr marL="0" marR="0" lvl="0" indent="0" defTabSz="74066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100" dirty="0" smtClean="0">
                <a:latin typeface="Lucida Calligraphy" pitchFamily="66" charset="0"/>
                <a:ea typeface="+mj-ea"/>
                <a:cs typeface="+mj-cs"/>
              </a:rPr>
              <a:t>Personal		€ 45</a:t>
            </a:r>
          </a:p>
          <a:p>
            <a:pPr marL="0" marR="0" lvl="0" indent="0" defTabSz="74066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100" dirty="0" smtClean="0">
                <a:latin typeface="Lucida Calligraphy" pitchFamily="66" charset="0"/>
                <a:ea typeface="+mj-ea"/>
                <a:cs typeface="+mj-cs"/>
              </a:rPr>
              <a:t>Riabilitazioni	</a:t>
            </a:r>
            <a:r>
              <a:rPr lang="it-IT" sz="1100" dirty="0" smtClean="0">
                <a:latin typeface="Lucida Calligraphy" pitchFamily="66" charset="0"/>
                <a:ea typeface="+mj-ea"/>
                <a:cs typeface="+mj-cs"/>
              </a:rPr>
              <a:t>€ </a:t>
            </a:r>
            <a:r>
              <a:rPr lang="it-IT" sz="1100" dirty="0" smtClean="0">
                <a:latin typeface="Lucida Calligraphy" pitchFamily="66" charset="0"/>
                <a:ea typeface="+mj-ea"/>
                <a:cs typeface="+mj-cs"/>
              </a:rPr>
              <a:t>45</a:t>
            </a:r>
          </a:p>
          <a:p>
            <a:pPr marL="0" marR="0" lvl="0" indent="0" defTabSz="74066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100" dirty="0" smtClean="0">
                <a:latin typeface="Lucida Calligraphy" pitchFamily="66" charset="0"/>
                <a:ea typeface="+mj-ea"/>
                <a:cs typeface="+mj-cs"/>
              </a:rPr>
              <a:t>Percorso </a:t>
            </a:r>
            <a:r>
              <a:rPr lang="it-IT" sz="1100" dirty="0" smtClean="0">
                <a:latin typeface="Lucida Calligraphy" pitchFamily="66" charset="0"/>
                <a:ea typeface="+mj-ea"/>
                <a:cs typeface="+mj-cs"/>
              </a:rPr>
              <a:t>circolatorio € </a:t>
            </a:r>
            <a:r>
              <a:rPr lang="it-IT" sz="1100" dirty="0" smtClean="0">
                <a:latin typeface="Lucida Calligraphy" pitchFamily="66" charset="0"/>
                <a:ea typeface="+mj-ea"/>
                <a:cs typeface="+mj-cs"/>
              </a:rPr>
              <a:t>45</a:t>
            </a:r>
          </a:p>
        </p:txBody>
      </p:sp>
      <p:sp>
        <p:nvSpPr>
          <p:cNvPr id="59" name="Titolo 1"/>
          <p:cNvSpPr txBox="1">
            <a:spLocks/>
          </p:cNvSpPr>
          <p:nvPr/>
        </p:nvSpPr>
        <p:spPr>
          <a:xfrm>
            <a:off x="3132385" y="2124447"/>
            <a:ext cx="2016224" cy="1512168"/>
          </a:xfrm>
          <a:prstGeom prst="rect">
            <a:avLst/>
          </a:prstGeom>
        </p:spPr>
        <p:txBody>
          <a:bodyPr vert="horz" lIns="74066" tIns="37033" rIns="74066" bIns="37033" rtlCol="0" anchor="ctr">
            <a:noAutofit/>
          </a:bodyPr>
          <a:lstStyle/>
          <a:p>
            <a:pPr marL="0" marR="0" lvl="0" indent="0" algn="ctr" defTabSz="74066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  <a:ea typeface="+mj-ea"/>
                <a:cs typeface="+mj-cs"/>
              </a:rPr>
              <a:t>Servizio</a:t>
            </a:r>
          </a:p>
          <a:p>
            <a:pPr marL="0" marR="0" lvl="0" indent="0" defTabSz="74066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  <a:ea typeface="+mj-ea"/>
                <a:cs typeface="+mj-cs"/>
              </a:rPr>
              <a:t>Lettino sdraio e ombrellone al mare</a:t>
            </a:r>
          </a:p>
          <a:p>
            <a:pPr marL="0" marR="0" lvl="0" indent="0" defTabSz="74066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  <a:ea typeface="+mj-ea"/>
                <a:cs typeface="+mj-cs"/>
              </a:rPr>
              <a:t>	</a:t>
            </a:r>
            <a:r>
              <a:rPr lang="it-IT" sz="1200" dirty="0" smtClean="0">
                <a:latin typeface="Lucida Calligraphy" pitchFamily="66" charset="0"/>
                <a:ea typeface="+mj-ea"/>
                <a:cs typeface="+mj-cs"/>
              </a:rPr>
              <a:t>€ 30</a:t>
            </a:r>
            <a:endParaRPr lang="it-IT" sz="1400" dirty="0" smtClean="0">
              <a:latin typeface="Lucida Calligraphy" pitchFamily="66" charset="0"/>
              <a:ea typeface="+mj-ea"/>
              <a:cs typeface="+mj-cs"/>
            </a:endParaRPr>
          </a:p>
          <a:p>
            <a:pPr marL="0" marR="0" lvl="0" indent="0" defTabSz="74066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itchFamily="66" charset="0"/>
              <a:ea typeface="+mj-ea"/>
              <a:cs typeface="+mj-cs"/>
            </a:endParaRPr>
          </a:p>
          <a:p>
            <a:pPr marL="0" marR="0" lvl="0" indent="0" defTabSz="74066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itchFamily="66" charset="0"/>
              <a:ea typeface="+mj-ea"/>
              <a:cs typeface="+mj-cs"/>
            </a:endParaRPr>
          </a:p>
        </p:txBody>
      </p:sp>
      <p:sp>
        <p:nvSpPr>
          <p:cNvPr id="60" name="Titolo 1"/>
          <p:cNvSpPr txBox="1">
            <a:spLocks/>
          </p:cNvSpPr>
          <p:nvPr/>
        </p:nvSpPr>
        <p:spPr>
          <a:xfrm>
            <a:off x="2340297" y="3564607"/>
            <a:ext cx="3060378" cy="3384376"/>
          </a:xfrm>
          <a:prstGeom prst="rect">
            <a:avLst/>
          </a:prstGeom>
        </p:spPr>
        <p:txBody>
          <a:bodyPr vert="horz" lIns="74066" tIns="37033" rIns="74066" bIns="37033" rtlCol="0" anchor="ctr">
            <a:noAutofit/>
          </a:bodyPr>
          <a:lstStyle/>
          <a:p>
            <a:pPr marL="0" marR="0" lvl="0" indent="0" algn="ctr" defTabSz="74066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800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  <a:ea typeface="+mj-ea"/>
                <a:cs typeface="+mj-cs"/>
              </a:rPr>
              <a:t>Gastronomici</a:t>
            </a:r>
          </a:p>
          <a:p>
            <a:pPr marL="0" marR="0" lvl="0" indent="0" defTabSz="74066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  <a:ea typeface="+mj-ea"/>
                <a:cs typeface="+mj-cs"/>
              </a:rPr>
              <a:t>Caffè		    </a:t>
            </a:r>
            <a:r>
              <a:rPr lang="it-IT" sz="1200" dirty="0" smtClean="0">
                <a:latin typeface="Lucida Calligraphy" pitchFamily="66" charset="0"/>
                <a:ea typeface="+mj-ea"/>
                <a:cs typeface="+mj-cs"/>
              </a:rPr>
              <a:t>€ 1</a:t>
            </a:r>
            <a:endParaRPr lang="it-IT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itchFamily="66" charset="0"/>
              <a:ea typeface="+mj-ea"/>
              <a:cs typeface="+mj-cs"/>
            </a:endParaRPr>
          </a:p>
          <a:p>
            <a:pPr marL="0" marR="0" lvl="0" indent="0" defTabSz="74066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  <a:ea typeface="+mj-ea"/>
                <a:cs typeface="+mj-cs"/>
              </a:rPr>
              <a:t>Bibite		    </a:t>
            </a:r>
            <a:r>
              <a:rPr lang="it-IT" sz="1200" dirty="0" smtClean="0">
                <a:latin typeface="Lucida Calligraphy" pitchFamily="66" charset="0"/>
                <a:ea typeface="+mj-ea"/>
                <a:cs typeface="+mj-cs"/>
              </a:rPr>
              <a:t>€ </a:t>
            </a:r>
            <a:r>
              <a:rPr lang="it-IT" sz="1200" dirty="0" smtClean="0">
                <a:latin typeface="Lucida Calligraphy" pitchFamily="66" charset="0"/>
                <a:ea typeface="+mj-ea"/>
                <a:cs typeface="+mj-cs"/>
              </a:rPr>
              <a:t>2,5</a:t>
            </a:r>
          </a:p>
          <a:p>
            <a:pPr lvl="0">
              <a:spcBef>
                <a:spcPct val="0"/>
              </a:spcBef>
              <a:defRPr/>
            </a:pP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</a:rPr>
              <a:t>Birra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</a:rPr>
              <a:t>		    </a:t>
            </a:r>
            <a:r>
              <a:rPr lang="it-IT" sz="1200" dirty="0" smtClean="0">
                <a:latin typeface="Lucida Calligraphy" pitchFamily="66" charset="0"/>
              </a:rPr>
              <a:t>€ </a:t>
            </a:r>
            <a:r>
              <a:rPr lang="it-IT" sz="1200" dirty="0" smtClean="0">
                <a:latin typeface="Lucida Calligraphy" pitchFamily="66" charset="0"/>
              </a:rPr>
              <a:t>5</a:t>
            </a:r>
            <a:endParaRPr lang="it-IT" sz="1400" dirty="0" smtClean="0">
              <a:latin typeface="Lucida Calligraphy" pitchFamily="66" charset="0"/>
              <a:ea typeface="+mj-ea"/>
              <a:cs typeface="+mj-cs"/>
            </a:endParaRPr>
          </a:p>
          <a:p>
            <a:pPr marL="0" marR="0" lvl="0" indent="0" defTabSz="74066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  <a:ea typeface="+mj-ea"/>
                <a:cs typeface="+mj-cs"/>
              </a:rPr>
              <a:t>Toast/panini	    </a:t>
            </a:r>
            <a:r>
              <a:rPr lang="it-IT" sz="1200" dirty="0" smtClean="0">
                <a:latin typeface="Lucida Calligraphy" pitchFamily="66" charset="0"/>
                <a:ea typeface="+mj-ea"/>
                <a:cs typeface="+mj-cs"/>
              </a:rPr>
              <a:t>€ 4</a:t>
            </a:r>
            <a:endParaRPr lang="it-IT" sz="1400" dirty="0" smtClean="0">
              <a:latin typeface="Lucida Calligraphy" pitchFamily="66" charset="0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r>
              <a:rPr lang="it-IT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</a:rPr>
              <a:t>Frappè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</a:rPr>
              <a:t>/frullati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</a:rPr>
              <a:t>	    </a:t>
            </a:r>
            <a:r>
              <a:rPr lang="it-IT" sz="1200" dirty="0" smtClean="0">
                <a:latin typeface="Lucida Calligraphy" pitchFamily="66" charset="0"/>
              </a:rPr>
              <a:t>€ </a:t>
            </a:r>
            <a:r>
              <a:rPr lang="it-IT" sz="1200" dirty="0" smtClean="0">
                <a:latin typeface="Lucida Calligraphy" pitchFamily="66" charset="0"/>
              </a:rPr>
              <a:t>6</a:t>
            </a:r>
            <a:endParaRPr lang="it-IT" sz="1400" dirty="0" smtClean="0">
              <a:latin typeface="Lucida Calligraphy" pitchFamily="66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  <a:ea typeface="+mj-ea"/>
                <a:cs typeface="+mj-cs"/>
              </a:rPr>
              <a:t>Pranzo 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  <a:ea typeface="+mj-ea"/>
                <a:cs typeface="+mj-cs"/>
              </a:rPr>
              <a:t>a buffet    </a:t>
            </a:r>
            <a:r>
              <a:rPr lang="it-IT" sz="1200" dirty="0" smtClean="0">
                <a:latin typeface="Lucida Calligraphy" pitchFamily="66" charset="0"/>
                <a:ea typeface="+mj-ea"/>
                <a:cs typeface="+mj-cs"/>
              </a:rPr>
              <a:t>€ 15</a:t>
            </a:r>
            <a:endParaRPr lang="it-IT" sz="1100" dirty="0" smtClean="0">
              <a:latin typeface="Lucida Calligraphy" pitchFamily="66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it-IT" sz="1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  <a:ea typeface="+mj-ea"/>
                <a:cs typeface="+mj-cs"/>
              </a:rPr>
              <a:t>Aperitivo </a:t>
            </a:r>
          </a:p>
          <a:p>
            <a:pPr lvl="0">
              <a:spcBef>
                <a:spcPct val="0"/>
              </a:spcBef>
              <a:defRPr/>
            </a:pPr>
            <a:r>
              <a:rPr lang="it-IT" sz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  <a:ea typeface="+mj-ea"/>
                <a:cs typeface="+mj-cs"/>
              </a:rPr>
              <a:t>		    </a:t>
            </a:r>
            <a:r>
              <a:rPr lang="it-IT" sz="1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  <a:ea typeface="+mj-ea"/>
                <a:cs typeface="+mj-cs"/>
              </a:rPr>
              <a:t>flute    bottiglia</a:t>
            </a:r>
          </a:p>
          <a:p>
            <a:pPr lvl="0">
              <a:spcBef>
                <a:spcPct val="0"/>
              </a:spcBef>
              <a:defRPr/>
            </a:pP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  <a:ea typeface="+mj-ea"/>
                <a:cs typeface="+mj-cs"/>
              </a:rPr>
              <a:t>Vino		   </a:t>
            </a:r>
            <a:r>
              <a:rPr lang="it-IT" sz="1200" dirty="0" smtClean="0">
                <a:latin typeface="Lucida Calligraphy" pitchFamily="66" charset="0"/>
                <a:ea typeface="+mj-ea"/>
                <a:cs typeface="+mj-cs"/>
              </a:rPr>
              <a:t>€ 4	 € 12</a:t>
            </a:r>
            <a:endParaRPr lang="it-IT" sz="1400" dirty="0" smtClean="0">
              <a:latin typeface="Lucida Calligraphy" pitchFamily="66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  <a:ea typeface="+mj-ea"/>
                <a:cs typeface="+mj-cs"/>
              </a:rPr>
              <a:t>Prosecco	   </a:t>
            </a:r>
            <a:r>
              <a:rPr lang="it-IT" sz="1200" dirty="0" smtClean="0">
                <a:latin typeface="Lucida Calligraphy" pitchFamily="66" charset="0"/>
                <a:ea typeface="+mj-ea"/>
                <a:cs typeface="+mj-cs"/>
              </a:rPr>
              <a:t>€ 6	 € 18</a:t>
            </a:r>
            <a:endParaRPr lang="it-IT" sz="1400" dirty="0" smtClean="0">
              <a:latin typeface="Lucida Calligraphy" pitchFamily="66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  <a:ea typeface="+mj-ea"/>
                <a:cs typeface="+mj-cs"/>
              </a:rPr>
              <a:t>Champagne	   </a:t>
            </a:r>
            <a:r>
              <a:rPr lang="it-IT" sz="1200" dirty="0" smtClean="0">
                <a:latin typeface="Lucida Calligraphy" pitchFamily="66" charset="0"/>
                <a:ea typeface="+mj-ea"/>
                <a:cs typeface="+mj-cs"/>
              </a:rPr>
              <a:t>€ 12	 € 50</a:t>
            </a:r>
            <a:endParaRPr lang="it-IT" sz="1400" dirty="0" smtClean="0">
              <a:latin typeface="Lucida Calligraphy" pitchFamily="66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  <a:ea typeface="+mj-ea"/>
                <a:cs typeface="+mj-cs"/>
              </a:rPr>
              <a:t>Con buffet	</a:t>
            </a:r>
            <a:r>
              <a:rPr lang="it-IT" sz="1200" dirty="0" smtClean="0">
                <a:latin typeface="Lucida Calligraphy" pitchFamily="66" charset="0"/>
                <a:ea typeface="+mj-ea"/>
                <a:cs typeface="+mj-cs"/>
              </a:rPr>
              <a:t>+ € 7</a:t>
            </a:r>
            <a:endParaRPr lang="it-IT" sz="1400" dirty="0" smtClean="0">
              <a:latin typeface="Lucida Calligraphy" pitchFamily="66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  <a:ea typeface="+mj-ea"/>
                <a:cs typeface="+mj-cs"/>
              </a:rPr>
              <a:t>Tagliere </a:t>
            </a:r>
            <a:r>
              <a:rPr lang="it-IT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  <a:ea typeface="+mj-ea"/>
                <a:cs typeface="+mj-cs"/>
              </a:rPr>
              <a:t>extra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  <a:ea typeface="+mj-ea"/>
                <a:cs typeface="+mj-cs"/>
              </a:rPr>
              <a:t>	   </a:t>
            </a:r>
            <a:r>
              <a:rPr lang="it-IT" sz="1200" dirty="0" smtClean="0">
                <a:latin typeface="Lucida Calligraphy" pitchFamily="66" charset="0"/>
                <a:ea typeface="+mj-ea"/>
                <a:cs typeface="+mj-cs"/>
              </a:rPr>
              <a:t>€ 6</a:t>
            </a:r>
            <a:endParaRPr lang="it-IT" sz="1400" dirty="0" smtClean="0">
              <a:latin typeface="Lucida Calligraphy" pitchFamily="66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it-IT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  <a:ea typeface="+mj-ea"/>
                <a:cs typeface="+mj-cs"/>
              </a:rPr>
              <a:t>Cena 	</a:t>
            </a:r>
            <a:r>
              <a:rPr lang="it-IT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  <a:ea typeface="+mj-ea"/>
                <a:cs typeface="+mj-cs"/>
              </a:rPr>
              <a:t>    </a:t>
            </a:r>
            <a:r>
              <a:rPr lang="it-IT" sz="1200" dirty="0" smtClean="0">
                <a:latin typeface="Lucida Calligraphy" pitchFamily="66" charset="0"/>
              </a:rPr>
              <a:t> 	 </a:t>
            </a:r>
            <a:r>
              <a:rPr lang="it-IT" sz="1000" dirty="0" smtClean="0">
                <a:latin typeface="Lucida Calligraphy" pitchFamily="66" charset="0"/>
                <a:ea typeface="+mj-ea"/>
                <a:cs typeface="+mj-cs"/>
              </a:rPr>
              <a:t>su richiesta</a:t>
            </a:r>
            <a:endParaRPr lang="it-IT" sz="1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itchFamily="66" charset="0"/>
              <a:ea typeface="+mj-ea"/>
              <a:cs typeface="+mj-cs"/>
            </a:endParaRPr>
          </a:p>
        </p:txBody>
      </p:sp>
      <p:sp>
        <p:nvSpPr>
          <p:cNvPr id="61" name="Titolo 1"/>
          <p:cNvSpPr txBox="1">
            <a:spLocks/>
          </p:cNvSpPr>
          <p:nvPr/>
        </p:nvSpPr>
        <p:spPr>
          <a:xfrm>
            <a:off x="0" y="4572719"/>
            <a:ext cx="2268289" cy="2304256"/>
          </a:xfrm>
          <a:prstGeom prst="rect">
            <a:avLst/>
          </a:prstGeom>
        </p:spPr>
        <p:txBody>
          <a:bodyPr vert="horz" lIns="74066" tIns="37033" rIns="74066" bIns="37033" rtlCol="0" anchor="ctr">
            <a:noAutofit/>
          </a:bodyPr>
          <a:lstStyle/>
          <a:p>
            <a:pPr marL="0" marR="0" lvl="0" indent="0" algn="ctr" defTabSz="74066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  <a:ea typeface="+mj-ea"/>
                <a:cs typeface="+mj-cs"/>
              </a:rPr>
              <a:t>Divertimenti</a:t>
            </a:r>
          </a:p>
          <a:p>
            <a:pPr marL="0" marR="0" lvl="0" indent="0" defTabSz="74066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Lucida Calligraphy" pitchFamily="66" charset="0"/>
                <a:ea typeface="+mj-ea"/>
                <a:cs typeface="+mj-cs"/>
              </a:rPr>
              <a:t>Biciclette	</a:t>
            </a:r>
            <a:r>
              <a:rPr kumimoji="0" lang="it-IT" sz="1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Lucida Calligraphy" pitchFamily="66" charset="0"/>
                <a:ea typeface="+mj-ea"/>
                <a:cs typeface="+mj-cs"/>
              </a:rPr>
              <a:t>€</a:t>
            </a:r>
            <a:r>
              <a:rPr kumimoji="0" lang="it-IT" sz="14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Lucida Calligraphy" pitchFamily="66" charset="0"/>
                <a:ea typeface="+mj-ea"/>
                <a:cs typeface="+mj-cs"/>
              </a:rPr>
              <a:t> 15</a:t>
            </a:r>
            <a:endParaRPr kumimoji="0" lang="it-IT" sz="160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Lucida Calligraphy" pitchFamily="66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it-IT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  <a:ea typeface="+mj-ea"/>
                <a:cs typeface="+mj-cs"/>
              </a:rPr>
              <a:t>Tavola surf	</a:t>
            </a:r>
            <a:r>
              <a:rPr lang="it-IT" sz="1400" dirty="0" smtClean="0">
                <a:latin typeface="Lucida Calligraphy" pitchFamily="66" charset="0"/>
              </a:rPr>
              <a:t>€ 10</a:t>
            </a:r>
            <a:endParaRPr lang="it-IT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itchFamily="66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kumimoji="0" lang="it-IT" sz="16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Lucida Calligraphy" pitchFamily="66" charset="0"/>
                <a:ea typeface="+mj-ea"/>
                <a:cs typeface="+mj-cs"/>
              </a:rPr>
              <a:t>Barchetta </a:t>
            </a:r>
            <a:r>
              <a:rPr kumimoji="0" lang="it-IT" sz="11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Lucida Calligraphy" pitchFamily="66" charset="0"/>
                <a:ea typeface="+mj-ea"/>
                <a:cs typeface="+mj-cs"/>
              </a:rPr>
              <a:t>½ dì</a:t>
            </a:r>
            <a:r>
              <a:rPr kumimoji="0" lang="it-IT" sz="16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Lucida Calligraphy" pitchFamily="66" charset="0"/>
                <a:ea typeface="+mj-ea"/>
                <a:cs typeface="+mj-cs"/>
              </a:rPr>
              <a:t>	</a:t>
            </a:r>
            <a:r>
              <a:rPr kumimoji="0" lang="it-IT" sz="1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Lucida Calligraphy" pitchFamily="66" charset="0"/>
                <a:ea typeface="+mj-ea"/>
                <a:cs typeface="+mj-cs"/>
              </a:rPr>
              <a:t>€ 20</a:t>
            </a:r>
            <a:r>
              <a:rPr kumimoji="0" lang="it-IT" sz="14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Lucida Calligraphy" pitchFamily="66" charset="0"/>
                <a:ea typeface="+mj-ea"/>
                <a:cs typeface="+mj-cs"/>
              </a:rPr>
              <a:t> 	</a:t>
            </a:r>
            <a:r>
              <a:rPr kumimoji="0" lang="it-IT" sz="11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Lucida Calligraphy" pitchFamily="66" charset="0"/>
                <a:ea typeface="+mj-ea"/>
                <a:cs typeface="+mj-cs"/>
              </a:rPr>
              <a:t>intero dì  </a:t>
            </a:r>
            <a:r>
              <a:rPr lang="it-IT" sz="1400" dirty="0" smtClean="0">
                <a:latin typeface="Lucida Calligraphy" pitchFamily="66" charset="0"/>
              </a:rPr>
              <a:t>€ 30</a:t>
            </a:r>
            <a:endParaRPr kumimoji="0" lang="it-IT" sz="140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Lucida Calligraphy" pitchFamily="66" charset="0"/>
              <a:ea typeface="+mj-ea"/>
              <a:cs typeface="+mj-cs"/>
            </a:endParaRPr>
          </a:p>
          <a:p>
            <a:pPr marL="0" marR="0" lvl="0" indent="0" defTabSz="74066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10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Lucida Calligraphy" pitchFamily="66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2409</TotalTime>
  <Words>47</Words>
  <Application>Microsoft Office PowerPoint</Application>
  <PresentationFormat>Personalizzato</PresentationFormat>
  <Paragraphs>42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ESTETICA</dc:title>
  <dc:creator>as marte</dc:creator>
  <cp:lastModifiedBy>Marco</cp:lastModifiedBy>
  <cp:revision>70</cp:revision>
  <dcterms:created xsi:type="dcterms:W3CDTF">2011-09-23T14:19:45Z</dcterms:created>
  <dcterms:modified xsi:type="dcterms:W3CDTF">2018-07-02T11:30:55Z</dcterms:modified>
</cp:coreProperties>
</file>